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3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9993D-D2EE-4AC2-BACB-25689FA7A8B4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CE91-7E7D-4B75-9534-59E0191BD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4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367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4CF5-940A-4DE6-B190-770BE01E9863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88E66-7878-45BA-867F-5B03073631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0" y="84839"/>
            <a:ext cx="9144000" cy="60147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799859"/>
            <a:ext cx="9433048" cy="3058143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B6F9E2BE-F3C1-4D87-84D4-3D927251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016" y="242048"/>
            <a:ext cx="474284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  <a:ea typeface="MS Song"/>
                <a:cs typeface="Times New Roman" panose="02020603050405020304" pitchFamily="18" charset="0"/>
              </a:rPr>
              <a:t>TRƯỜNG TIỂU HỌC TRẦN BÌNH TRỌNG</a:t>
            </a:r>
          </a:p>
          <a:p>
            <a:pPr algn="ctr" eaLnBrk="1" hangingPunct="1"/>
            <a:endParaRPr lang="en-US" altLang="en-US" sz="1350" b="1" i="1" dirty="0">
              <a:solidFill>
                <a:srgbClr val="009900"/>
              </a:solidFill>
              <a:latin typeface="Times New Roman" panose="02020603050405020304" pitchFamily="18" charset="0"/>
              <a:ea typeface="MS Song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3CAE60-9033-452C-B8A6-0D3E68C151E9}"/>
              </a:ext>
            </a:extLst>
          </p:cNvPr>
          <p:cNvSpPr txBox="1"/>
          <p:nvPr/>
        </p:nvSpPr>
        <p:spPr>
          <a:xfrm>
            <a:off x="2281050" y="942140"/>
            <a:ext cx="426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B1C282-2BFE-4019-9EF4-E9F7BF44D0E5}"/>
              </a:ext>
            </a:extLst>
          </p:cNvPr>
          <p:cNvSpPr/>
          <p:nvPr/>
        </p:nvSpPr>
        <p:spPr>
          <a:xfrm>
            <a:off x="1638989" y="1810778"/>
            <a:ext cx="6185668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vi-VN" sz="3600" b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- r - tr</a:t>
            </a:r>
            <a:endParaRPr lang="en-US" sz="36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A21E0C-6A99-464F-9B13-A5CB6F1A7BEF}"/>
              </a:ext>
            </a:extLst>
          </p:cNvPr>
          <p:cNvSpPr txBox="1"/>
          <p:nvPr/>
        </p:nvSpPr>
        <p:spPr>
          <a:xfrm>
            <a:off x="2525040" y="2980603"/>
            <a:ext cx="441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Thanh Thảo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1187624" cy="11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469" t="34167" r="13750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000240"/>
            <a:ext cx="13620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71802" y="1857364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con </a:t>
            </a:r>
            <a:r>
              <a:rPr lang="en-US" sz="6000" dirty="0" err="1" smtClean="0">
                <a:latin typeface="VNI-Avo" pitchFamily="2" charset="0"/>
              </a:rPr>
              <a:t>traâu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0"/>
            <a:ext cx="26955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357554" y="0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buïi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tre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572008"/>
            <a:ext cx="10096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14348" y="5500702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NI-Avo" pitchFamily="2" charset="0"/>
              </a:rPr>
              <a:t>c</a:t>
            </a:r>
            <a:r>
              <a:rPr lang="en-US" sz="6000" dirty="0" smtClean="0">
                <a:latin typeface="VNI-Avo" pitchFamily="2" charset="0"/>
              </a:rPr>
              <a:t>on </a:t>
            </a:r>
            <a:r>
              <a:rPr lang="en-US" sz="6000" dirty="0" err="1" smtClean="0">
                <a:latin typeface="VNI-Avo" pitchFamily="2" charset="0"/>
              </a:rPr>
              <a:t>ruøa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429000"/>
            <a:ext cx="9906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429256" y="3000372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VNI-Avo" pitchFamily="2" charset="0"/>
              </a:rPr>
              <a:t>c</a:t>
            </a:r>
            <a:r>
              <a:rPr lang="en-US" sz="6000" dirty="0" err="1" smtClean="0">
                <a:latin typeface="VNI-Avo" pitchFamily="2" charset="0"/>
              </a:rPr>
              <a:t>aùi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roå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071942"/>
            <a:ext cx="8858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072198" y="5286388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VNI-Avo" pitchFamily="2" charset="0"/>
              </a:rPr>
              <a:t>c</a:t>
            </a:r>
            <a:r>
              <a:rPr lang="en-US" sz="6000" dirty="0" err="1" smtClean="0">
                <a:latin typeface="VNI-Avo" pitchFamily="2" charset="0"/>
              </a:rPr>
              <a:t>aù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treâ</a:t>
            </a:r>
            <a:r>
              <a:rPr lang="en-US" sz="6000" dirty="0" smtClean="0">
                <a:latin typeface="VNI-Avo" pitchFamily="2" charset="0"/>
              </a:rPr>
              <a:t> 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2751" y="5286388"/>
            <a:ext cx="1214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3613" y="1862700"/>
            <a:ext cx="1214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6319" y="-11017"/>
            <a:ext cx="1214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8693" y="3005708"/>
            <a:ext cx="928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smtClean="0">
                <a:solidFill>
                  <a:srgbClr val="990099"/>
                </a:solidFill>
                <a:latin typeface="VNI-Avo" pitchFamily="2" charset="0"/>
              </a:rPr>
              <a:t>r</a:t>
            </a:r>
            <a:endParaRPr lang="en-US" sz="6000" dirty="0">
              <a:solidFill>
                <a:srgbClr val="990099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2512" y="5500357"/>
            <a:ext cx="928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smtClean="0">
                <a:solidFill>
                  <a:srgbClr val="990099"/>
                </a:solidFill>
                <a:latin typeface="VNI-Avo" pitchFamily="2" charset="0"/>
              </a:rPr>
              <a:t>r</a:t>
            </a:r>
            <a:endParaRPr lang="en-US" sz="6000" dirty="0">
              <a:solidFill>
                <a:srgbClr val="990099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BD09E9-F0AA-4A5A-A7D7-66A0C62DACBB}"/>
              </a:ext>
            </a:extLst>
          </p:cNvPr>
          <p:cNvSpPr txBox="1"/>
          <p:nvPr/>
        </p:nvSpPr>
        <p:spPr>
          <a:xfrm>
            <a:off x="1000100" y="379753"/>
            <a:ext cx="15001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>
                <a:solidFill>
                  <a:srgbClr val="FF0000"/>
                </a:solidFill>
                <a:latin typeface="VNI-Avo" pitchFamily="2" charset="0"/>
                <a:cs typeface="Arial-SGK-TV" charset="0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EB3ED-C419-4DD0-8BEB-CCFE55F46132}"/>
              </a:ext>
            </a:extLst>
          </p:cNvPr>
          <p:cNvSpPr txBox="1"/>
          <p:nvPr/>
        </p:nvSpPr>
        <p:spPr>
          <a:xfrm>
            <a:off x="5643570" y="428604"/>
            <a:ext cx="30093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 err="1" smtClean="0">
                <a:solidFill>
                  <a:srgbClr val="FF0000"/>
                </a:solidFill>
                <a:latin typeface="VNI-Avo" pitchFamily="2" charset="0"/>
                <a:cs typeface="Arial-SGK-TV" charset="0"/>
              </a:rPr>
              <a:t>tr</a:t>
            </a:r>
            <a:endParaRPr lang="en-US" sz="22000" dirty="0">
              <a:solidFill>
                <a:srgbClr val="FF0000"/>
              </a:solidFill>
              <a:latin typeface="VNI-Avo" pitchFamily="2" charset="0"/>
              <a:cs typeface="Arial-SGK-TV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3B4B63-642D-4101-9D42-FDD3C324C4ED}"/>
              </a:ext>
            </a:extLst>
          </p:cNvPr>
          <p:cNvSpPr txBox="1"/>
          <p:nvPr/>
        </p:nvSpPr>
        <p:spPr>
          <a:xfrm>
            <a:off x="3286116" y="451191"/>
            <a:ext cx="16561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solidFill>
                  <a:srgbClr val="FF0000"/>
                </a:solidFill>
                <a:latin typeface="VNI-Avo" pitchFamily="2" charset="0"/>
                <a:cs typeface="Arial-SGK-TV" charset="0"/>
              </a:rPr>
              <a:t>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1026939" cy="103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-71462"/>
            <a:ext cx="17145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sz="16600" dirty="0">
                <a:solidFill>
                  <a:srgbClr val="FF0000"/>
                </a:solidFill>
                <a:latin typeface="VNI-Avo" pitchFamily="2" charset="0"/>
                <a:cs typeface="Arial-SGK-TV" charset="0"/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12" y="-24"/>
            <a:ext cx="21431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olidFill>
                  <a:srgbClr val="FF0000"/>
                </a:solidFill>
                <a:latin typeface="VNI-Avo" pitchFamily="2" charset="0"/>
                <a:cs typeface="Arial-SGK-TV" charset="0"/>
              </a:rPr>
              <a:t>tr</a:t>
            </a:r>
            <a:endParaRPr lang="en-US" sz="16600" dirty="0">
              <a:solidFill>
                <a:srgbClr val="FF0000"/>
              </a:solidFill>
              <a:latin typeface="VNI-Avo" pitchFamily="2" charset="0"/>
              <a:cs typeface="Arial-SGK-TV" charset="0"/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428596" y="2357430"/>
            <a:ext cx="1785950" cy="2071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r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2143108" y="2357430"/>
            <a:ext cx="1857388" cy="2071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5000" dirty="0" err="1" smtClean="0">
                <a:solidFill>
                  <a:schemeClr val="tx1"/>
                </a:solidFill>
                <a:latin typeface="VNI-Avo" pitchFamily="2" charset="0"/>
                <a:cs typeface="Arial-SGK-TV" charset="0"/>
              </a:rPr>
              <a:t>oâ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28596" y="4357694"/>
            <a:ext cx="3571900" cy="21431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r</a:t>
            </a: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oå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286380" y="2357430"/>
            <a:ext cx="1785950" cy="2071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tr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7072330" y="2357430"/>
            <a:ext cx="1785950" cy="2071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e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5286380" y="4429132"/>
            <a:ext cx="3571900" cy="21431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tr</a:t>
            </a: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e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971600" cy="98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>
          <a:xfrm>
            <a:off x="4786314" y="3500438"/>
            <a:ext cx="3571900" cy="21431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tr</a:t>
            </a:r>
            <a:r>
              <a:rPr kumimoji="0" lang="en-US" sz="1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e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571480"/>
            <a:ext cx="2428892" cy="288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642910" y="3429000"/>
            <a:ext cx="3571900" cy="21431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charset="0"/>
              </a:rPr>
              <a:t>r</a:t>
            </a:r>
            <a:r>
              <a:rPr lang="en-US" sz="15000" dirty="0" err="1" smtClean="0">
                <a:solidFill>
                  <a:schemeClr val="tx1"/>
                </a:solidFill>
                <a:latin typeface="VNI-Avo" pitchFamily="2" charset="0"/>
                <a:cs typeface="Arial-SGK-TV" charset="0"/>
              </a:rPr>
              <a:t>oå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cs typeface="Arial-SGK-TV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971600" cy="98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1187624" cy="11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2619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0"/>
            <a:ext cx="29146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643314"/>
            <a:ext cx="31527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00166" y="1857364"/>
            <a:ext cx="1857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latin typeface="VNI-Avo" pitchFamily="2" charset="0"/>
              </a:rPr>
              <a:t>raù</a:t>
            </a:r>
            <a:endParaRPr lang="en-US" sz="10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4714884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latin typeface="VNI-Avo" pitchFamily="2" charset="0"/>
              </a:rPr>
              <a:t>caù</a:t>
            </a:r>
            <a:r>
              <a:rPr lang="en-US" sz="10000" dirty="0" smtClean="0">
                <a:latin typeface="VNI-Avo" pitchFamily="2" charset="0"/>
              </a:rPr>
              <a:t> </a:t>
            </a:r>
            <a:r>
              <a:rPr lang="en-US" sz="10000" dirty="0" err="1" smtClean="0">
                <a:latin typeface="VNI-Avo" pitchFamily="2" charset="0"/>
              </a:rPr>
              <a:t>roâ</a:t>
            </a:r>
            <a:endParaRPr lang="en-US" sz="100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2" y="1785926"/>
            <a:ext cx="4643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latin typeface="VNI-Avo" pitchFamily="2" charset="0"/>
              </a:rPr>
              <a:t>g</a:t>
            </a:r>
            <a:r>
              <a:rPr lang="en-US" sz="10000" dirty="0" err="1" smtClean="0">
                <a:latin typeface="VNI-Avo" pitchFamily="2" charset="0"/>
              </a:rPr>
              <a:t>aø</a:t>
            </a:r>
            <a:r>
              <a:rPr lang="en-US" sz="10000" dirty="0" smtClean="0">
                <a:latin typeface="VNI-Avo" pitchFamily="2" charset="0"/>
              </a:rPr>
              <a:t> </a:t>
            </a:r>
            <a:r>
              <a:rPr lang="en-US" sz="10000" dirty="0" err="1" smtClean="0">
                <a:latin typeface="VNI-Avo" pitchFamily="2" charset="0"/>
              </a:rPr>
              <a:t>tre</a:t>
            </a:r>
            <a:endParaRPr lang="en-US" sz="10000" dirty="0">
              <a:latin typeface="VNI-Avo" pitchFamily="2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3500438"/>
            <a:ext cx="3095625" cy="178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857752" y="4643446"/>
            <a:ext cx="4429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latin typeface="VNI-Avo" pitchFamily="2" charset="0"/>
              </a:rPr>
              <a:t>caù</a:t>
            </a:r>
            <a:r>
              <a:rPr lang="en-US" sz="10000" dirty="0" smtClean="0">
                <a:latin typeface="VNI-Avo" pitchFamily="2" charset="0"/>
              </a:rPr>
              <a:t> </a:t>
            </a:r>
            <a:r>
              <a:rPr lang="en-US" sz="10000" dirty="0" err="1" smtClean="0">
                <a:latin typeface="VNI-Avo" pitchFamily="2" charset="0"/>
              </a:rPr>
              <a:t>treâ</a:t>
            </a:r>
            <a:endParaRPr lang="en-US" sz="10000" dirty="0">
              <a:latin typeface="VNI-Avo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971600" cy="98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9531" t="34166" r="26406" b="44167"/>
          <a:stretch>
            <a:fillRect/>
          </a:stretch>
        </p:blipFill>
        <p:spPr bwMode="auto">
          <a:xfrm>
            <a:off x="-142908" y="1000108"/>
            <a:ext cx="942981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1187624" cy="1199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7813" t="24167" r="20781" b="20000"/>
          <a:stretch>
            <a:fillRect/>
          </a:stretch>
        </p:blipFill>
        <p:spPr bwMode="auto">
          <a:xfrm>
            <a:off x="0" y="0"/>
            <a:ext cx="93583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"/>
            <a:ext cx="755576" cy="76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69</Words>
  <Application>Microsoft Office PowerPoint</Application>
  <PresentationFormat>On-screen Show (4:3)</PresentationFormat>
  <Paragraphs>32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</dc:creator>
  <cp:lastModifiedBy>DELL</cp:lastModifiedBy>
  <cp:revision>14</cp:revision>
  <dcterms:created xsi:type="dcterms:W3CDTF">2020-09-15T13:12:08Z</dcterms:created>
  <dcterms:modified xsi:type="dcterms:W3CDTF">2021-08-11T08:17:12Z</dcterms:modified>
</cp:coreProperties>
</file>